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4aed5e02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4aed5e02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72d8290b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72d8290b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72d8290b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72d8290b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4aed5e02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4aed5e02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2d8290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2d8290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72d8290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72d8290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2d8290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2d8290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2d8290b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2d8290b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 Word Practice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516" y="0"/>
            <a:ext cx="49501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621" y="0"/>
            <a:ext cx="47944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458" y="0"/>
            <a:ext cx="487979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575" y="152400"/>
            <a:ext cx="443941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126" y="0"/>
            <a:ext cx="491495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769" y="0"/>
            <a:ext cx="47115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815" y="0"/>
            <a:ext cx="46612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252" y="0"/>
            <a:ext cx="476426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